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6" r:id="rId5"/>
    <p:sldMasterId id="2147483729" r:id="rId6"/>
    <p:sldMasterId id="2147483741" r:id="rId7"/>
    <p:sldMasterId id="2147483753" r:id="rId8"/>
  </p:sldMasterIdLst>
  <p:notesMasterIdLst>
    <p:notesMasterId r:id="rId28"/>
  </p:notesMasterIdLst>
  <p:handoutMasterIdLst>
    <p:handoutMasterId r:id="rId29"/>
  </p:handoutMasterIdLst>
  <p:sldIdLst>
    <p:sldId id="290" r:id="rId9"/>
    <p:sldId id="279" r:id="rId10"/>
    <p:sldId id="291" r:id="rId11"/>
    <p:sldId id="296" r:id="rId12"/>
    <p:sldId id="304" r:id="rId13"/>
    <p:sldId id="292" r:id="rId14"/>
    <p:sldId id="293" r:id="rId15"/>
    <p:sldId id="294" r:id="rId16"/>
    <p:sldId id="297" r:id="rId17"/>
    <p:sldId id="295" r:id="rId18"/>
    <p:sldId id="298" r:id="rId19"/>
    <p:sldId id="299" r:id="rId20"/>
    <p:sldId id="305" r:id="rId21"/>
    <p:sldId id="300" r:id="rId22"/>
    <p:sldId id="301" r:id="rId23"/>
    <p:sldId id="302" r:id="rId24"/>
    <p:sldId id="306" r:id="rId25"/>
    <p:sldId id="303" r:id="rId26"/>
    <p:sldId id="288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20" userDrawn="1">
          <p15:clr>
            <a:srgbClr val="A4A3A4"/>
          </p15:clr>
        </p15:guide>
        <p15:guide id="3" pos="7176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pos="504" userDrawn="1">
          <p15:clr>
            <a:srgbClr val="A4A3A4"/>
          </p15:clr>
        </p15:guide>
        <p15:guide id="7" orient="horz" pos="1200" userDrawn="1">
          <p15:clr>
            <a:srgbClr val="A4A3A4"/>
          </p15:clr>
        </p15:guide>
        <p15:guide id="8" pos="2352" userDrawn="1">
          <p15:clr>
            <a:srgbClr val="A4A3A4"/>
          </p15:clr>
        </p15:guide>
        <p15:guide id="9" pos="39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7D5E00"/>
    <a:srgbClr val="A84A02"/>
    <a:srgbClr val="C45800"/>
    <a:srgbClr val="F55D00"/>
    <a:srgbClr val="0C1F49"/>
    <a:srgbClr val="21B062"/>
    <a:srgbClr val="696969"/>
    <a:srgbClr val="46696C"/>
    <a:srgbClr val="834F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388" autoAdjust="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>
        <p:guide pos="720"/>
        <p:guide pos="7176"/>
        <p:guide orient="horz" pos="2160"/>
        <p:guide pos="504"/>
        <p:guide orient="horz" pos="1200"/>
        <p:guide pos="2352"/>
        <p:guide pos="39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microsoft.com/office/2018/10/relationships/authors" Target="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D0CCEB-DFF8-417B-A87A-90F3D79059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FFE758-9C44-40AF-9D52-A7EF39200D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ADB54-F1AF-44F8-8ED0-867524639FE1}" type="datetimeFigureOut">
              <a:rPr lang="en-US" smtClean="0"/>
              <a:t>6/28/2023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24329-C497-4EFE-8EB2-F22CD57F39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C25EC-D008-42CF-845E-C895CC9B32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2E2A0-273F-4DCF-AF0B-3CFADE889C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720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E5575-CAFE-4A42-A774-E4652BA723C1}" type="datetimeFigureOut">
              <a:rPr lang="en-US" smtClean="0"/>
              <a:t>6/28/2023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9DC9BE-8102-4ADA-9C69-422E236104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949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F0B1-5FBF-6F99-DA2D-C2AE165C78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622" y="281358"/>
            <a:ext cx="1064361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CLICK TO ADD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DEA1F5-0E0B-B85B-D1EB-BEBCBED6E5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9933" y="1397328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927EF45-A807-DB68-1EE5-2260524171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9933" y="1821148"/>
            <a:ext cx="1438475" cy="655450"/>
          </a:xfrm>
          <a:effectLst/>
        </p:spPr>
        <p:txBody>
          <a:bodyPr lIns="91440" tIns="0" rIns="91440" bIns="0" anchor="t">
            <a:noAutofit/>
          </a:bodyPr>
          <a:lstStyle>
            <a:lvl1pPr marL="0" indent="0">
              <a:spcBef>
                <a:spcPts val="0"/>
              </a:spcBef>
              <a:buNone/>
              <a:defRPr sz="5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CA415738-ECED-ED41-CA59-8E7C19FEC1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566" y="2356707"/>
            <a:ext cx="2066101" cy="270439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822960" rtlCol="0" anchor="t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Add text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99194BA-C71C-FB82-7058-42ECFE165A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3533" y="1397328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1C9BA2BC-110F-DB84-10C1-221D101343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23533" y="1821148"/>
            <a:ext cx="1438475" cy="655450"/>
          </a:xfrm>
          <a:effectLst/>
        </p:spPr>
        <p:txBody>
          <a:bodyPr lIns="91440" tIns="0" rIns="91440" bIns="0" anchor="t">
            <a:noAutofit/>
          </a:bodyPr>
          <a:lstStyle>
            <a:lvl1pPr marL="0" indent="0">
              <a:spcBef>
                <a:spcPts val="0"/>
              </a:spcBef>
              <a:buNone/>
              <a:defRPr sz="5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E7A2705-D148-A99C-16ED-444258463C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937742" y="2356707"/>
            <a:ext cx="2066101" cy="270439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822960" rtlCol="0" anchor="t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Add text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9B7D98-8661-78D4-B906-E82F8AA1DB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6287" y="1397328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2B64643-487D-62DA-ED87-8BFFC06F4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6287" y="1821148"/>
            <a:ext cx="1438475" cy="655450"/>
          </a:xfrm>
          <a:effectLst/>
        </p:spPr>
        <p:txBody>
          <a:bodyPr lIns="91440" tIns="0" rIns="91440" bIns="0" anchor="t">
            <a:noAutofit/>
          </a:bodyPr>
          <a:lstStyle>
            <a:lvl1pPr marL="0" indent="0">
              <a:spcBef>
                <a:spcPts val="0"/>
              </a:spcBef>
              <a:buNone/>
              <a:defRPr sz="5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C68C7255-63FE-E78E-F2B6-8C33F2646E5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62918" y="2356707"/>
            <a:ext cx="2066101" cy="270439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822960" rtlCol="0" anchor="t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Add text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D3EA25A-8DAD-D356-C0BA-9C67D9A427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9247" y="1397328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BB83F7C-5495-8D46-6D74-3F64F38469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59247" y="1821148"/>
            <a:ext cx="1438475" cy="655450"/>
          </a:xfrm>
          <a:effectLst/>
        </p:spPr>
        <p:txBody>
          <a:bodyPr lIns="91440" tIns="0" rIns="91440" bIns="0" anchor="t">
            <a:noAutofit/>
          </a:bodyPr>
          <a:lstStyle>
            <a:lvl1pPr marL="0" indent="0">
              <a:spcBef>
                <a:spcPts val="0"/>
              </a:spcBef>
              <a:buNone/>
              <a:defRPr sz="5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13AEB463-3922-C6AB-FFB8-2EE779519A7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88094" y="2356707"/>
            <a:ext cx="2066101" cy="270439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822960" rtlCol="0" anchor="t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Add text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926F0D6-3D6F-CF88-7E9C-73E88C5C4B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97927" y="1397328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285DCD4-48AB-6937-6F44-D27E776530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97927" y="1821148"/>
            <a:ext cx="1438475" cy="655450"/>
          </a:xfrm>
          <a:effectLst/>
        </p:spPr>
        <p:txBody>
          <a:bodyPr lIns="91440" tIns="0" rIns="91440" bIns="0" anchor="t">
            <a:noAutofit/>
          </a:bodyPr>
          <a:lstStyle>
            <a:lvl1pPr marL="0" indent="0">
              <a:spcBef>
                <a:spcPts val="0"/>
              </a:spcBef>
              <a:buNone/>
              <a:defRPr sz="5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ACD2BFCC-FEE2-31DA-0E90-6DCCB69F624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13268" y="2356707"/>
            <a:ext cx="2066101" cy="270439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822960" rtlCol="0" anchor="t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Add text here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091A83-55C5-27FA-B0EE-E6E2092FE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764" y="1306286"/>
            <a:ext cx="10634472" cy="391363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8CE5B613-CC47-7166-1079-72D34B53B9C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9010" y="5697791"/>
            <a:ext cx="2953893" cy="221227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1300" b="1" cap="all" baseline="0"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6DA3FD6-1913-5628-D35E-F45A79957F4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79010" y="5919018"/>
            <a:ext cx="2953893" cy="550608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200" b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8B334E18-390E-B481-4560-DAEAEF9D71C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84327" y="5697791"/>
            <a:ext cx="3828963" cy="21139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1300" b="1" cap="all" baseline="0"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BB770A94-1A8E-909F-55E5-9098532EFF1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84327" y="5919018"/>
            <a:ext cx="3828963" cy="550608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200" b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4092BB43-4E44-1C9D-48F2-608DECE301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56284" y="5697791"/>
            <a:ext cx="2890149" cy="21139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1300" b="1" cap="all" baseline="0"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405A4B16-00D8-58AA-3C2E-8351922FC67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56284" y="5919018"/>
            <a:ext cx="2890149" cy="550608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200" b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0EFD2-0C64-7216-257E-E1D8C1EDE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5779" y="5477927"/>
            <a:ext cx="3201070" cy="11456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95D4D0-921D-C50F-870D-54595D65E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50201" y="5477927"/>
            <a:ext cx="3163768" cy="11456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A7F94B-4FAB-8BB3-3ED5-D4AF2AC98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76849" y="5477927"/>
            <a:ext cx="4274022" cy="11456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8EC10B0-6B06-05CE-D736-6768A3FB1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910984" y="1314263"/>
            <a:ext cx="0" cy="39117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635BDF-F930-06EB-FDF1-D75067AAD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4086" y="1310948"/>
            <a:ext cx="6257" cy="39158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96A1C0-3AF0-2C45-21BC-04215DB86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274841" y="1318344"/>
            <a:ext cx="0" cy="390764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2BD56-DD5B-ABC2-F434-B4AA1E69E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34926" y="1319323"/>
            <a:ext cx="0" cy="39066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1CC89FC-4DAE-5807-C0D4-AE935BA2E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8137" y="5063852"/>
            <a:ext cx="3182112" cy="1580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5562B5-D7F8-149B-9F5D-2BF3C3818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9322" y="5063638"/>
            <a:ext cx="4271158" cy="1504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D8BB4C-02F1-CBAA-42A4-A5A3CDD58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5779" y="5067939"/>
            <a:ext cx="3201074" cy="158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73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5710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1752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1075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6/28/2023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47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96121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7870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64569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02044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63288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2995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F0B1-5FBF-6F99-DA2D-C2AE165C78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622" y="281358"/>
            <a:ext cx="10643616" cy="914400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CLICK TO ADD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DEA1F5-0E0B-B85B-D1EB-BEBCBED6E5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5539" y="1920821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99194BA-C71C-FB82-7058-42ECFE165A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4081" y="1920821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9B7D98-8661-78D4-B906-E82F8AA1DB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5651" y="1920821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D3EA25A-8DAD-D356-C0BA-9C67D9A427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9951" y="1920821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D26AB3E-B10A-4C70-D3AD-491E455811C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5539" y="2401271"/>
            <a:ext cx="1048318" cy="715161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000" b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14A0669-8D5C-FC6E-1C98-46776596B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4081" y="2401271"/>
            <a:ext cx="1107754" cy="715160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000" b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60901E3-1C61-B8DC-535F-C5F1CBAA39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95651" y="2401271"/>
            <a:ext cx="1048318" cy="715161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000" b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78ED9BB0-9FB4-8303-16A4-5995D3680D2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09951" y="2401271"/>
            <a:ext cx="1312477" cy="715161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000" b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BB687EAD-FB4B-FA9F-E7A8-E8E8CCD5F4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71824" y="3160054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3FEA29-0F2F-A12B-53EB-953304BB2EC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90366" y="3160054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9DAA64BE-E8B1-B220-EE5C-550C3D4A0C6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01936" y="3160054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D333D203-FBA0-4BF8-BF83-4CC6D427C2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16236" y="3160054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72E1DD50-E0B1-C7F5-F912-B0A3F698EAC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71824" y="3649648"/>
            <a:ext cx="1048318" cy="764399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000" b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1EC45EE4-79A0-FE4F-9CC8-47B296FEA5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90366" y="3649648"/>
            <a:ext cx="1107754" cy="764398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000" b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2F23D15D-8DCF-EFA9-F68B-1C99F5B7232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1936" y="3649648"/>
            <a:ext cx="1048318" cy="764399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000" b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F9AF8195-5929-2D30-026A-6E7FE3FAAC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116236" y="3649648"/>
            <a:ext cx="1147912" cy="764399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000" b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126906-4BEC-F0D8-22BD-C6C108D18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1845" y="5058410"/>
            <a:ext cx="2622711" cy="7643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927EF45-A807-DB68-1EE5-2260524171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07642" y="5286496"/>
            <a:ext cx="685800" cy="6858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F0CF95-AB40-7CFB-D346-0A33C3A61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14556" y="5058410"/>
            <a:ext cx="2624328" cy="7643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1C9BA2BC-110F-DB84-10C1-221D101343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6043" y="5286496"/>
            <a:ext cx="685800" cy="6858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368B47-D4FA-1A66-35F1-370E15D01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28880" y="5058410"/>
            <a:ext cx="2624328" cy="7643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2B64643-487D-62DA-ED87-8BFFC06F4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22672" y="5286496"/>
            <a:ext cx="685800" cy="6858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0">
                <a:solidFill>
                  <a:schemeClr val="accent4"/>
                </a:solidFill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DFE37F-30BF-A89F-B95A-83D7A6BC8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50706" y="5058410"/>
            <a:ext cx="2624328" cy="7643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BB83F7C-5495-8D46-6D74-3F64F38469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41073" y="5286496"/>
            <a:ext cx="685800" cy="6858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BCB24E-B29D-4CAD-6002-ADBEE7B51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6117" y="2160084"/>
            <a:ext cx="0" cy="292608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C53638E-B4F4-BC5B-4F7B-2632A642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14556" y="2160084"/>
            <a:ext cx="0" cy="292608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D2369F-A70B-DD0A-2CBB-ED8F8D206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28880" y="2160084"/>
            <a:ext cx="0" cy="292608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B2B62D-1C66-8947-ADE4-D3372719D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48206" y="2160084"/>
            <a:ext cx="0" cy="292608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C2EA01-3CC8-9317-AD83-25CAF4172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724219" y="3385635"/>
            <a:ext cx="0" cy="173736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3C9A28-AA60-F592-9922-37514253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104893" y="3385635"/>
            <a:ext cx="0" cy="17373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E6E67FC-CD5C-378F-5A1D-2FEA254C0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43545" y="3385635"/>
            <a:ext cx="0" cy="173736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EFC0F0-A911-503E-F2D1-80A2C2732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962873" y="3385635"/>
            <a:ext cx="0" cy="17373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9F6437-9EF2-9F8E-DAB0-99F3F9809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5896340" y="2160084"/>
            <a:ext cx="26507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BFBCA3-D3BE-0434-DC7B-4E1D3334DF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208504" y="3381429"/>
            <a:ext cx="26507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253FDA-FEA9-EA91-CB3A-429D559AE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515666" y="2160084"/>
            <a:ext cx="265079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0967671-6CAD-416D-3A6F-0418B751A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82016" y="2160084"/>
            <a:ext cx="265079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44CF2C2-869D-7484-D18B-922E3312F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70191" y="2160084"/>
            <a:ext cx="26507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2A6F0CA-0A69-92A7-71D7-54DD8B24E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4591679" y="3381429"/>
            <a:ext cx="265079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1E03DD-A47B-70BE-0259-6976F5F2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970660" y="3381429"/>
            <a:ext cx="26507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065CBF5-8D14-2F85-AF20-B4EE23B18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830330" y="3381429"/>
            <a:ext cx="265079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577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49920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90986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810253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26128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70992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765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96717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9092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1352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319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F0B1-5FBF-6F99-DA2D-C2AE165C78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622" y="281358"/>
            <a:ext cx="10643616" cy="914400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CLICK TO ADD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9906B8-0130-4CE3-A402-AD14F694B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764" y="1336981"/>
            <a:ext cx="10634472" cy="507527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DEA1F5-0E0B-B85B-D1EB-BEBCBED6E5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1222" y="1615044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927EF45-A807-DB68-1EE5-2260524171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222" y="2027575"/>
            <a:ext cx="1438475" cy="655450"/>
          </a:xfrm>
        </p:spPr>
        <p:txBody>
          <a:bodyPr lIns="91440" tIns="0" rIns="91440" bIns="0" anchor="t">
            <a:noAutofit/>
          </a:bodyPr>
          <a:lstStyle>
            <a:lvl1pPr marL="0" indent="0">
              <a:buNone/>
              <a:defRPr sz="5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0FD1A64-5429-B203-D1FD-902607CD1A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2566" y="2560320"/>
            <a:ext cx="2066101" cy="270439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822960" rtlCol="0" anchor="t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Add text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2EC95D5-1A0A-6660-B6C6-30CA65A3938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502911" y="5518603"/>
            <a:ext cx="685800" cy="685800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99194BA-C71C-FB82-7058-42ECFE165A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34822" y="1615044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1C9BA2BC-110F-DB84-10C1-221D101343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34822" y="2027575"/>
            <a:ext cx="1438475" cy="655450"/>
          </a:xfrm>
        </p:spPr>
        <p:txBody>
          <a:bodyPr lIns="91440" tIns="0" rIns="91440" bIns="0" anchor="t">
            <a:noAutofit/>
          </a:bodyPr>
          <a:lstStyle>
            <a:lvl1pPr marL="0" indent="0">
              <a:buNone/>
              <a:defRPr sz="5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D9324C6-8649-EB3C-8916-E1EA3B891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937742" y="2560320"/>
            <a:ext cx="2066101" cy="270439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822960" rtlCol="0" anchor="t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Add text here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FF90473A-C83D-5DEA-ED9A-7152AD2E5AF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639654" y="5518603"/>
            <a:ext cx="685800" cy="685800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9B7D98-8661-78D4-B906-E82F8AA1DB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6287" y="1615044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2B64643-487D-62DA-ED87-8BFFC06F4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6287" y="2027575"/>
            <a:ext cx="1438475" cy="655450"/>
          </a:xfrm>
        </p:spPr>
        <p:txBody>
          <a:bodyPr lIns="91440" tIns="0" rIns="91440" bIns="0" anchor="t">
            <a:noAutofit/>
          </a:bodyPr>
          <a:lstStyle>
            <a:lvl1pPr marL="0" indent="0">
              <a:buNone/>
              <a:defRPr sz="5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179D1CF-4097-FC8C-51C1-CE6ECEE017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62918" y="2560320"/>
            <a:ext cx="2066101" cy="270439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822960" rtlCol="0" anchor="t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Add text here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022FCC6D-3088-C2FB-FC8F-E636A7F53A1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748335" y="5518603"/>
            <a:ext cx="685800" cy="685800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D3EA25A-8DAD-D356-C0BA-9C67D9A427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9247" y="1615044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BB83F7C-5495-8D46-6D74-3F64F38469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59247" y="2027575"/>
            <a:ext cx="1438475" cy="655450"/>
          </a:xfrm>
        </p:spPr>
        <p:txBody>
          <a:bodyPr lIns="91440" tIns="0" rIns="91440" bIns="0" anchor="t">
            <a:noAutofit/>
          </a:bodyPr>
          <a:lstStyle>
            <a:lvl1pPr marL="0" indent="0">
              <a:buNone/>
              <a:defRPr sz="5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6806C076-7B20-8C54-8D7C-15B7E32E8B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88094" y="2560320"/>
            <a:ext cx="2066101" cy="270439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822960" rtlCol="0" anchor="t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Add text here</a:t>
            </a:r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3F3E8A8F-E827-C446-AF20-B093FE64571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732677" y="5518603"/>
            <a:ext cx="685800" cy="685800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926F0D6-3D6F-CF88-7E9C-73E88C5C4B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92068" y="1615044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285DCD4-48AB-6937-6F44-D27E776530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92068" y="2027575"/>
            <a:ext cx="1438475" cy="655450"/>
          </a:xfrm>
        </p:spPr>
        <p:txBody>
          <a:bodyPr lIns="91440" tIns="0" rIns="91440" bIns="0" anchor="t">
            <a:noAutofit/>
          </a:bodyPr>
          <a:lstStyle>
            <a:lvl1pPr marL="0" indent="0">
              <a:buNone/>
              <a:defRPr sz="5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8550EAA6-FAF3-B60B-E55B-E2D09B5B32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13268" y="2560320"/>
            <a:ext cx="2066101" cy="270439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822960" rtlCol="0" anchor="t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Add text here</a:t>
            </a: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BF1B1D02-C803-3AEC-B070-F54F61C0ED5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986020" y="5518603"/>
            <a:ext cx="685800" cy="685800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030AAA-2CDD-F298-9062-1132B6819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920510" y="1343405"/>
            <a:ext cx="0" cy="506242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6D0763-9E6E-FF42-0267-56F3338C0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63612" y="1343405"/>
            <a:ext cx="0" cy="506242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6EBB92-E236-06E9-FC5C-300CD3E98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284367" y="1343405"/>
            <a:ext cx="0" cy="506242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9919DC-1013-927F-4E81-1EBFB7517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44452" y="1343405"/>
            <a:ext cx="0" cy="506242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2CFA93D-825C-5D1C-6391-7C5F1C82D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769620" y="5399391"/>
            <a:ext cx="1064361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496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6637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533273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668029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8835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252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2079-6997-47B8-B262-4ED5D2EA2D74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34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33751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0478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47953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31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rtAr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F0B1-5FBF-6F99-DA2D-C2AE165C78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622" y="281358"/>
            <a:ext cx="10643616" cy="914400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CLICK TO ADD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martArt Placeholder 5">
            <a:extLst>
              <a:ext uri="{FF2B5EF4-FFF2-40B4-BE49-F238E27FC236}">
                <a16:creationId xmlns:a16="http://schemas.microsoft.com/office/drawing/2014/main" id="{88D67B3A-7763-7946-C85A-D14F3AC99EFB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800100" y="1195388"/>
            <a:ext cx="10591800" cy="5083175"/>
          </a:xfrm>
          <a:ln w="1905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E0B3DD-01F4-FA08-2C93-4F4AC23298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64841" y="1729157"/>
            <a:ext cx="685800" cy="6858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56F623-4FDE-B4E0-5A66-17B29BEA10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86612" y="3439886"/>
            <a:ext cx="685800" cy="6858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94380A0-C940-A82F-E9C8-F63EF03D89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67511" y="5128843"/>
            <a:ext cx="685800" cy="6858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0">
                <a:solidFill>
                  <a:schemeClr val="accent4"/>
                </a:solidFill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04982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57865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6/28/2023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262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76782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92594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21891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866015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74848-A716-0C7F-4C47-E1455146F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6AC66-8FB8-3106-D525-1B52CE1B3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585B3-BB93-688A-2B26-451630DD3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2079-6997-47B8-B262-4ED5D2EA2D74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80E1B-B673-0E7D-576C-780867162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FA39-0374-74FA-7021-1F737C96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1359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D41A-1F65-B281-2AB4-D5371E58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0791B-6EEB-F2E3-6879-23541E36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9B8FA-5B19-A228-F762-967DD8DDD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3D8D7-3F46-DDDB-F094-E6A96BED9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4577B-F3B6-4757-048F-DB9300B2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39618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2371A-B1E8-6ECA-FC49-46F4739CA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705DC-3F38-6B9C-30AB-4BC4DE871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1577E-ACC2-CE6F-C0A9-14436AA96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FD37B-4186-6C10-BC47-CFCDEDB31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654A8-B3A5-1BBB-16F5-1C57A0B44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73812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62611-7431-94A0-879E-9287241F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D51C1-CE2D-23FE-3394-62855B7226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AE8AA0-06D8-E1E1-6153-E83C28694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4C7B2-5D1E-F9F1-6A8E-57E49B934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92D3D4-4516-9EE8-D4E4-8782E9A9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B0982-7881-3124-FD17-E22BE48F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1767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estones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F0B1-5FBF-6F99-DA2D-C2AE165C78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622" y="281358"/>
            <a:ext cx="10643616" cy="914400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CLICK TO ADD TITLE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FFF060A-09C6-5B83-D598-922FBC00B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10291" y="3288744"/>
            <a:ext cx="40962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7118EA-0679-56DB-30AA-15366D841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31055" y="3288744"/>
            <a:ext cx="40962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7D4C26-298D-B369-3923-22B4E0751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6924" y="3288744"/>
            <a:ext cx="40962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524A62-C119-A675-F4F4-B43997BF7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7628" y="3288744"/>
            <a:ext cx="409625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43F9D051-5615-6520-C9FE-2194E5F476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4794" y="2539927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2D33364F-212C-47CD-61DB-B968966244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34794" y="2952861"/>
            <a:ext cx="1438475" cy="655450"/>
          </a:xfrm>
        </p:spPr>
        <p:txBody>
          <a:bodyPr lIns="91440" tIns="0" rIns="91440" bIns="0" anchor="t">
            <a:noAutofit/>
          </a:bodyPr>
          <a:lstStyle>
            <a:lvl1pPr marL="0" indent="0">
              <a:buNone/>
              <a:defRPr sz="5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1A2BC30-6C99-2F27-33C0-75369E2DB4B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3854" y="3465576"/>
            <a:ext cx="2551176" cy="212081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74320" rtlCol="0" anchor="t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Add text here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CC9A1613-1BBF-BD90-BEEE-BD897E9497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21846" y="2539927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5304FCD1-A30E-46B1-D7C8-DE1BE7FFAE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21846" y="2952861"/>
            <a:ext cx="1438475" cy="655450"/>
          </a:xfrm>
        </p:spPr>
        <p:txBody>
          <a:bodyPr lIns="91440" tIns="0" rIns="91440" bIns="0" anchor="t">
            <a:noAutofit/>
          </a:bodyPr>
          <a:lstStyle>
            <a:lvl1pPr marL="0" indent="0">
              <a:buNone/>
              <a:defRPr sz="5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D540769-785D-73F3-BFE4-6B3BD5E5073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7341" y="3465576"/>
            <a:ext cx="2551176" cy="212081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74320" rtlCol="0" anchor="t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Add text here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4B3A9FF4-06B5-103D-E04A-59C091EC5A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38699" y="2539927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D86C2B1E-2069-E1E8-1D55-F06FEC4025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8699" y="2952861"/>
            <a:ext cx="1438475" cy="655450"/>
          </a:xfrm>
        </p:spPr>
        <p:txBody>
          <a:bodyPr lIns="91440" tIns="0" rIns="91440" bIns="0" anchor="t">
            <a:noAutofit/>
          </a:bodyPr>
          <a:lstStyle>
            <a:lvl1pPr marL="0" indent="0">
              <a:buNone/>
              <a:defRPr sz="5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28F6B4AA-751C-B5D8-6672-3774E22E349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50828" y="3465576"/>
            <a:ext cx="2551176" cy="212081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74320" rtlCol="0" anchor="t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Add text here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AE3F56D-0C35-24AD-243F-104C2FD0A1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42703" y="2539927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F7E2EDC6-8ADC-73F3-2B50-F76AAE96B3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42703" y="2952861"/>
            <a:ext cx="1438475" cy="655450"/>
          </a:xfrm>
        </p:spPr>
        <p:txBody>
          <a:bodyPr lIns="91440" tIns="0" rIns="91440" bIns="0" anchor="t">
            <a:noAutofit/>
          </a:bodyPr>
          <a:lstStyle>
            <a:lvl1pPr marL="0" indent="0">
              <a:buNone/>
              <a:defRPr sz="5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FB0834E-950B-9510-9239-74E1A443E8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64315" y="3465576"/>
            <a:ext cx="2551176" cy="212081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74320" rtlCol="0" anchor="t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Add text 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126906-4BEC-F0D8-22BD-C6C108D18F9A}"/>
              </a:ext>
            </a:extLst>
          </p:cNvPr>
          <p:cNvSpPr/>
          <p:nvPr userDrawn="1"/>
        </p:nvSpPr>
        <p:spPr>
          <a:xfrm>
            <a:off x="791845" y="5733324"/>
            <a:ext cx="2622711" cy="1558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F0CF95-AB40-7CFB-D346-0A33C3A61D15}"/>
              </a:ext>
            </a:extLst>
          </p:cNvPr>
          <p:cNvSpPr/>
          <p:nvPr userDrawn="1"/>
        </p:nvSpPr>
        <p:spPr>
          <a:xfrm>
            <a:off x="3414556" y="5733324"/>
            <a:ext cx="2624328" cy="1558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368B47-D4FA-1A66-35F1-370E15D0131A}"/>
              </a:ext>
            </a:extLst>
          </p:cNvPr>
          <p:cNvSpPr/>
          <p:nvPr userDrawn="1"/>
        </p:nvSpPr>
        <p:spPr>
          <a:xfrm>
            <a:off x="6028880" y="5733324"/>
            <a:ext cx="2624328" cy="1558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DFE37F-30BF-A89F-B95A-83D7A6BC8643}"/>
              </a:ext>
            </a:extLst>
          </p:cNvPr>
          <p:cNvSpPr/>
          <p:nvPr userDrawn="1"/>
        </p:nvSpPr>
        <p:spPr>
          <a:xfrm>
            <a:off x="8650706" y="5733324"/>
            <a:ext cx="2624328" cy="1558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82BC64-B49A-DA09-3131-8F5EF49AB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20615" y="3300101"/>
            <a:ext cx="1550" cy="245348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B48953-E009-62AA-4880-086254339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35868" y="3288744"/>
            <a:ext cx="1550" cy="245348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C83577-42FC-383D-02D2-51AC91ADB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41737" y="3288744"/>
            <a:ext cx="1550" cy="245348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FA8576-3F2E-23B4-2B15-01C4378C1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7872" y="3288744"/>
            <a:ext cx="1550" cy="2453489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491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143F6-1118-6870-CD59-BC3FA2A21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19823-1112-83E9-D9C6-3267FC360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CF290-B926-8D1B-C5D8-24C42142B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3AFF0-DF24-D99B-5602-B178266DE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B06F23-0E25-A568-5B78-531C7856F4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5DD274-4152-6791-BAC0-EDA7DFAF0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70CA6-5FB1-2B98-2B42-5D73AFA39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7A6DC9-3A93-178B-F7E3-F95D630F7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656921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D8F0A-0E73-D852-2508-CBF8513D1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E63B30-10C3-9FFE-4FF6-46A5C0641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581007-A873-1228-4D63-58C244624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00DE9-08BE-001C-A264-79C4AE19E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16745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9B72F0-F6C4-E2A2-D440-218B15D8F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6/28/2023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569FC-3EAA-3F8A-52FB-BF097F8FF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5A715-1F54-F7D5-AA62-5D5BE476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4651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9DC7-C188-1DF7-1D72-8540E166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98217-C4DC-F5FB-5D36-961B9A567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A31610-196D-0416-06F4-20F00E5C4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7CD61D-F0A7-5310-448E-D134B5D5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41F06-9670-8792-F9FE-98B724388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EB514-36F3-7804-5460-3E4DE8A7A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05154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A5F0F-161F-17F9-4261-CCB52A79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EC2F99-8710-632F-CD9D-4B058E4001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A0817-7A3A-5F1B-37C2-7E054BBA8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3F86B-8037-C7DC-C055-A3C5A92A1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73ABD-1BE4-F4B5-9844-A9E882F4E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6EC9F-5B5C-4918-BE3A-D7597A8F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24185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AD32-4225-77E9-C842-28EF6E45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94D46A-91AA-6440-DA9A-E2A35A0A8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5038C-D031-4237-0078-C4AFEBCE1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F9860-27C9-E74B-3309-6BB6DC254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F095B-D66A-0A59-8D0B-03EA2791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070970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F77135-0962-C932-CB62-52CFC4A7A3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58321-FD65-B713-8F14-B07DED7F2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EA453-7551-E428-EA19-E7E921957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5FE16-6D9F-B856-CBFD-5936D5AF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188F8-A36A-7C81-E90A-BF8112D8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786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F0B1-5FBF-6F99-DA2D-C2AE165C78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622" y="281358"/>
            <a:ext cx="10643616" cy="914400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CLICK TO ADD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74091-9EA2-47C8-AAA9-6DFE207852E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80354" y="1786436"/>
            <a:ext cx="10711545" cy="45229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9295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3A52079-6997-47B8-B262-4ED5D2EA2D74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900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991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112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94C4A8-C2EB-4D2A-A43E-BE19EA9AE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742BD-2E9C-46B7-AFF7-A440C094D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3F001-24C4-4191-A568-B1096B9AB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E5E6E-ED1A-4700-A7E8-68DEBCDD6E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E6C46-B63C-4A83-8155-0AE7FABAD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1011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71" r:id="rId4"/>
    <p:sldLayoutId id="2147483669" r:id="rId5"/>
    <p:sldLayoutId id="214748366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25062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3056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21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6E5CB0-B59D-443D-F034-D87DF0854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70808-AE9C-D9DC-3D32-C443AE1EF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4CC15-7748-858D-74F0-17F1AF5188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9F280-24DB-415F-8DF8-72D7FF3C4BF0}" type="datetimeFigureOut">
              <a:rPr lang="en-US" noProof="0" smtClean="0"/>
              <a:t>6/28/2023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B76CC-E5B4-3184-F159-624443E5B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47D9A-EE12-62F6-5978-6D3C0259AB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460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r" rtl="1"/>
            <a:r>
              <a:rPr lang="fa-IR" sz="3600" dirty="0" err="1">
                <a:solidFill>
                  <a:srgbClr val="FFFFFF"/>
                </a:solidFill>
              </a:rPr>
              <a:t>ربات</a:t>
            </a:r>
            <a:r>
              <a:rPr lang="fa-IR" sz="3600" dirty="0">
                <a:solidFill>
                  <a:srgbClr val="FFFFFF"/>
                </a:solidFill>
              </a:rPr>
              <a:t> </a:t>
            </a:r>
            <a:r>
              <a:rPr lang="en-US" sz="3600" dirty="0">
                <a:solidFill>
                  <a:srgbClr val="FFFFFF"/>
                </a:solidFill>
              </a:rPr>
              <a:t>ABB IRB 140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fa-IR" sz="1800">
                <a:solidFill>
                  <a:srgbClr val="FFFFFF"/>
                </a:solidFill>
              </a:rPr>
              <a:t>علیرضا طاهری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791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8ABF7A-C3A5-404B-92F2-899136088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360" y="514947"/>
            <a:ext cx="6802821" cy="564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89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433464-5AFE-1F70-B2C0-6E7E69050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096000" cy="50005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55C249-2B2E-77DB-2121-98A3D44D7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739" y="2459310"/>
            <a:ext cx="6019261" cy="439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04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A6FAA4-2336-BBB2-01FD-B02A4598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1844" cy="2810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839E36-44A3-CA3A-5B99-9D236EFE2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7" y="4868215"/>
            <a:ext cx="7795803" cy="17009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FA7FB9-A92A-BD29-9F24-8D304A9F1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112" y="47631"/>
            <a:ext cx="2095792" cy="27626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5938B9-C56E-1957-513E-16873EEDE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3756" y="2165071"/>
            <a:ext cx="3185906" cy="44040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7B5214-711E-F471-690B-E707B1D74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5041" y="799491"/>
            <a:ext cx="3631310" cy="356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17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vc_Singular">
            <a:hlinkClick r:id="" action="ppaction://media"/>
            <a:extLst>
              <a:ext uri="{FF2B5EF4-FFF2-40B4-BE49-F238E27FC236}">
                <a16:creationId xmlns:a16="http://schemas.microsoft.com/office/drawing/2014/main" id="{C70F960A-35EC-1352-DF33-AC7FBD2E29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3619" y="915287"/>
            <a:ext cx="9764762" cy="463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5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84A4F4-733B-ECA2-3EB4-7320FB971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711" y="4152546"/>
            <a:ext cx="4454578" cy="21838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9255A5-8D40-2025-AD91-90FBCF4EB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1603"/>
            <a:ext cx="5563674" cy="3330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DE730C-23AE-49C3-165D-9570C94D1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62" y="405684"/>
            <a:ext cx="5783656" cy="319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78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30628_075103">
            <a:hlinkClick r:id="" action="ppaction://media"/>
            <a:extLst>
              <a:ext uri="{FF2B5EF4-FFF2-40B4-BE49-F238E27FC236}">
                <a16:creationId xmlns:a16="http://schemas.microsoft.com/office/drawing/2014/main" id="{F0D68947-46B7-E86F-069E-EC20E1BE08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6211" y="837127"/>
            <a:ext cx="8659577" cy="48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8A0654-E385-A3DE-433F-267502A2C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2" y="139953"/>
            <a:ext cx="7340958" cy="3406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D96694-7ADF-9F12-9A82-29B9786DA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823" y="3553693"/>
            <a:ext cx="6963177" cy="328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44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E4C5B-5310-4FD9-CBB0-243A4496E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46" y="315399"/>
            <a:ext cx="8760062" cy="622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57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F19BD7-4961-CEFA-7E71-DEC1A0986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09" y="837799"/>
            <a:ext cx="11453781" cy="104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8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7" y="1200017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7568D85A-4482-C446-7874-8779D066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PROJECT</a:t>
            </a:r>
            <a:r>
              <a:rPr lang="en-US" dirty="0"/>
              <a:t> </a:t>
            </a:r>
            <a:r>
              <a:rPr lang="en-US" dirty="0" err="1"/>
              <a:t>StepStones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BCC40CC-6EB0-FDCD-43E7-4D49E10949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STAGE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F05CE1BC-132C-411A-E0AC-F0E0654DE8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38" name="Text Placeholder 337">
            <a:extLst>
              <a:ext uri="{FF2B5EF4-FFF2-40B4-BE49-F238E27FC236}">
                <a16:creationId xmlns:a16="http://schemas.microsoft.com/office/drawing/2014/main" id="{7BCB781A-EB9C-E148-AE9B-35CF918AAE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Frame </a:t>
            </a:r>
            <a:r>
              <a:rPr lang="en-US" sz="1600" dirty="0" err="1"/>
              <a:t>Adjuctment</a:t>
            </a:r>
            <a:endParaRPr lang="en-US" sz="1600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2DFAEA8-8FBA-68A0-26A9-208042F0F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STAGE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EC28EBE-6424-C06E-63D9-91CB16EA7A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220" name="Text Placeholder 219">
            <a:extLst>
              <a:ext uri="{FF2B5EF4-FFF2-40B4-BE49-F238E27FC236}">
                <a16:creationId xmlns:a16="http://schemas.microsoft.com/office/drawing/2014/main" id="{D02ACCCE-2A8D-B4B1-8723-EF649541537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0"/>
            <a:r>
              <a:rPr lang="en-US" sz="1600" dirty="0"/>
              <a:t>DH-Parameters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6843A16-DAFB-669F-1DA2-BE8B1403E7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STAGE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4F17B89-C0A6-BBAE-7F92-678445DD51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221" name="Text Placeholder 220">
            <a:extLst>
              <a:ext uri="{FF2B5EF4-FFF2-40B4-BE49-F238E27FC236}">
                <a16:creationId xmlns:a16="http://schemas.microsoft.com/office/drawing/2014/main" id="{2804F502-4625-161C-1D96-93B008ED47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lvl="0"/>
            <a:r>
              <a:rPr lang="en-US" sz="1600" dirty="0"/>
              <a:t>Homogeneous Transform Matrices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960D939-83DA-55B5-A09E-0B008ABCD4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STAGE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9E9978D-5586-05F5-07DF-3BDCA53216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222" name="Text Placeholder 221">
            <a:extLst>
              <a:ext uri="{FF2B5EF4-FFF2-40B4-BE49-F238E27FC236}">
                <a16:creationId xmlns:a16="http://schemas.microsoft.com/office/drawing/2014/main" id="{5D63A976-2732-C1EF-DB91-680BA7E1A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pPr lvl="0"/>
            <a:r>
              <a:rPr lang="en-US" sz="1800" dirty="0"/>
              <a:t>Inverse Kinematics</a:t>
            </a:r>
          </a:p>
          <a:p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F25AF0A1-9E2E-D0DC-9134-C69F4347C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STAGE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D1064AE-A9F2-203C-E6AA-3A29AD1D62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223" name="Text Placeholder 222">
            <a:extLst>
              <a:ext uri="{FF2B5EF4-FFF2-40B4-BE49-F238E27FC236}">
                <a16:creationId xmlns:a16="http://schemas.microsoft.com/office/drawing/2014/main" id="{8C1B124E-C873-6E70-E36F-95FABCE02CC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lvl="0"/>
            <a:r>
              <a:rPr lang="en-US" sz="1800" dirty="0"/>
              <a:t>Jacobians - Dynamic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87FD1-AD3E-E5C9-DE04-39D47B9949B1}"/>
              </a:ext>
            </a:extLst>
          </p:cNvPr>
          <p:cNvSpPr txBox="1"/>
          <p:nvPr/>
        </p:nvSpPr>
        <p:spPr>
          <a:xfrm>
            <a:off x="858210" y="5610827"/>
            <a:ext cx="227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Additional Activities: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00C845-2399-9FB7-7226-45A5E18D51BC}"/>
              </a:ext>
            </a:extLst>
          </p:cNvPr>
          <p:cNvSpPr txBox="1"/>
          <p:nvPr/>
        </p:nvSpPr>
        <p:spPr>
          <a:xfrm>
            <a:off x="4997625" y="5852716"/>
            <a:ext cx="197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CATIA - 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F70BA-CBBE-557A-06E7-FDB1FD6DF241}"/>
              </a:ext>
            </a:extLst>
          </p:cNvPr>
          <p:cNvSpPr txBox="1"/>
          <p:nvPr/>
        </p:nvSpPr>
        <p:spPr>
          <a:xfrm>
            <a:off x="8669301" y="5852716"/>
            <a:ext cx="2269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CATIA - Analysis</a:t>
            </a: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3285B882-D289-B968-829D-E06227A343E7}"/>
              </a:ext>
            </a:extLst>
          </p:cNvPr>
          <p:cNvSpPr/>
          <p:nvPr/>
        </p:nvSpPr>
        <p:spPr>
          <a:xfrm>
            <a:off x="4833650" y="5596658"/>
            <a:ext cx="271642" cy="26474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317B33C4-652E-3C62-C75A-91342B5E898A}"/>
              </a:ext>
            </a:extLst>
          </p:cNvPr>
          <p:cNvSpPr/>
          <p:nvPr/>
        </p:nvSpPr>
        <p:spPr>
          <a:xfrm>
            <a:off x="8397659" y="5610827"/>
            <a:ext cx="271642" cy="26474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77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D27949-9D62-B757-D88D-14CDD7ECBA74}"/>
              </a:ext>
            </a:extLst>
          </p:cNvPr>
          <p:cNvSpPr txBox="1"/>
          <p:nvPr/>
        </p:nvSpPr>
        <p:spPr>
          <a:xfrm>
            <a:off x="296214" y="334851"/>
            <a:ext cx="1171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2922DC-8516-EDFE-91E6-B7C9D4AF9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44" y="334851"/>
            <a:ext cx="6182588" cy="4258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318E9A-92E8-54F9-F038-9921D3FDD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" y="2069960"/>
            <a:ext cx="4982270" cy="4572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E16FFC-5739-C147-4B51-98A2A2E1C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581371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00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DB9B7D-17BC-DCB4-9314-633A055F7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340" y="600911"/>
            <a:ext cx="6567320" cy="565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79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vc_Forward_1">
            <a:hlinkClick r:id="" action="ppaction://media"/>
            <a:extLst>
              <a:ext uri="{FF2B5EF4-FFF2-40B4-BE49-F238E27FC236}">
                <a16:creationId xmlns:a16="http://schemas.microsoft.com/office/drawing/2014/main" id="{9020BF54-C3A0-A555-1A4D-2D7600BA1C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1579" y="838894"/>
            <a:ext cx="10008841" cy="474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7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A03239-6841-A163-CA2B-01C11B47B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054" y="614352"/>
            <a:ext cx="6696805" cy="586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44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539B4E-0017-3323-DF02-DA9E12F01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38" y="195634"/>
            <a:ext cx="7463119" cy="5361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879387-0680-ED6C-B8E2-D17DE59F0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0631"/>
            <a:ext cx="2465783" cy="3097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0C361C-C374-DE6D-6D86-08CCFD875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600423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53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6796A-7AC1-EE3E-F6AF-5A3D67AC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62318" cy="2715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448E36-6C55-0270-A731-7BA36261B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669" y="2472457"/>
            <a:ext cx="10612331" cy="438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02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0FCDF3-E945-43AA-BCFA-D4719DC57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9" y="130486"/>
            <a:ext cx="3624294" cy="1930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90EFE-29E6-6F92-4D11-301146244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54" y="2378453"/>
            <a:ext cx="3410499" cy="1918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580074-B3E3-5BB7-06C9-911451F84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54" y="4614127"/>
            <a:ext cx="3241889" cy="1719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D6B567-BD44-AB34-DD35-C657093DC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926" y="130487"/>
            <a:ext cx="3775968" cy="19306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D44FC5-E146-B874-C86C-6ED2D952D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0458" y="2372306"/>
            <a:ext cx="3386903" cy="19306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38A906-852A-26D2-590C-9200B4501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0458" y="4508715"/>
            <a:ext cx="3390891" cy="19306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5E8F51-7E11-36D4-DFD5-00B723CA0F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8051" y="1974253"/>
            <a:ext cx="3332708" cy="336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8291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Custom 95">
      <a:dk1>
        <a:srgbClr val="000000"/>
      </a:dk1>
      <a:lt1>
        <a:srgbClr val="FFFFFF"/>
      </a:lt1>
      <a:dk2>
        <a:srgbClr val="93D24F"/>
      </a:dk2>
      <a:lt2>
        <a:srgbClr val="E7E6E6"/>
      </a:lt2>
      <a:accent1>
        <a:srgbClr val="5AB0F1"/>
      </a:accent1>
      <a:accent2>
        <a:srgbClr val="EFB233"/>
      </a:accent2>
      <a:accent3>
        <a:srgbClr val="0CC6D3"/>
      </a:accent3>
      <a:accent4>
        <a:srgbClr val="D9A0DF"/>
      </a:accent4>
      <a:accent5>
        <a:srgbClr val="FF3FFF"/>
      </a:accent5>
      <a:accent6>
        <a:srgbClr val="BAE6F4"/>
      </a:accent6>
      <a:hlink>
        <a:srgbClr val="BAE6F4"/>
      </a:hlink>
      <a:folHlink>
        <a:srgbClr val="EFB233"/>
      </a:folHlink>
    </a:clrScheme>
    <a:fontScheme name="Custom 38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420931_win32_SL_v8b" id="{962BA849-7D3A-447C-8E0C-C6B8A54EB752}" vid="{8239B2B3-BE63-49D7-8C43-6D1FACD8CE7E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4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7748DE-D1CF-4B15-AE74-C1B32FB822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E00486-CB92-4A36-912A-95D11F2FF94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81DA0BA-EC0A-451C-A13D-96E558F522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Project stage timeline</Template>
  <TotalTime>127</TotalTime>
  <Words>42</Words>
  <Application>Microsoft Office PowerPoint</Application>
  <PresentationFormat>Widescreen</PresentationFormat>
  <Paragraphs>24</Paragraphs>
  <Slides>19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Arial</vt:lpstr>
      <vt:lpstr>Calibri</vt:lpstr>
      <vt:lpstr>Calibri Light</vt:lpstr>
      <vt:lpstr>Century Gothic</vt:lpstr>
      <vt:lpstr>Franklin Gothic Book</vt:lpstr>
      <vt:lpstr>Gill Sans MT</vt:lpstr>
      <vt:lpstr>Times New Roman</vt:lpstr>
      <vt:lpstr>Tw Cen MT</vt:lpstr>
      <vt:lpstr>Office Theme</vt:lpstr>
      <vt:lpstr>Circuit</vt:lpstr>
      <vt:lpstr>Crop</vt:lpstr>
      <vt:lpstr>Parcel</vt:lpstr>
      <vt:lpstr>1_Office Theme</vt:lpstr>
      <vt:lpstr>ربات ABB IRB 140</vt:lpstr>
      <vt:lpstr>PROJECT StepStones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TIMELINE 1</dc:title>
  <dc:creator>Alireza</dc:creator>
  <cp:lastModifiedBy>Alireza</cp:lastModifiedBy>
  <cp:revision>21</cp:revision>
  <dcterms:created xsi:type="dcterms:W3CDTF">2023-06-27T13:45:56Z</dcterms:created>
  <dcterms:modified xsi:type="dcterms:W3CDTF">2023-06-28T06:01:59Z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